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2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D63E72D-9579-4761-87B5-A36B864E9754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6BB4954-453A-4B12-91D0-C4AE566D040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Expression transformation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9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9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2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2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97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7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69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77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2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68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EmpExp.csv file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109019"/>
            <a:ext cx="5410200" cy="3148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06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/>
          <a:stretch/>
        </p:blipFill>
        <p:spPr bwMode="auto">
          <a:xfrm>
            <a:off x="0" y="304800"/>
            <a:ext cx="1301115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92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5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13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43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EmpExpTarget.csv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5410200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20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mhtml:file://E:\Geet\DWDM\DWDMLab\ExpressionMapping.mht!file:///E:\Geet\DWDM\DWDMLab\screenshot0001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95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mhtml:file://E:\Geet\DWDM\DWDMLab\ExpressionMapping.mht!file:///E:\Geet\DWDM\DWDMLab\screenshot0003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00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66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2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6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36</TotalTime>
  <Words>5</Words>
  <Application>Microsoft Office PowerPoint</Application>
  <PresentationFormat>On-screen Show (4:3)</PresentationFormat>
  <Paragraphs>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Trek</vt:lpstr>
      <vt:lpstr>Expression transformation</vt:lpstr>
      <vt:lpstr>EmpExp.csv file</vt:lpstr>
      <vt:lpstr>EmpExpTarget.csv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Expression transformation</dc:title>
  <dc:creator>Home</dc:creator>
  <cp:lastModifiedBy>Home</cp:lastModifiedBy>
  <cp:revision>3</cp:revision>
  <dcterms:created xsi:type="dcterms:W3CDTF">2020-09-01T17:44:34Z</dcterms:created>
  <dcterms:modified xsi:type="dcterms:W3CDTF">2020-09-03T04:07:53Z</dcterms:modified>
</cp:coreProperties>
</file>